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11696700" cy="881380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494"/>
    <a:srgbClr val="FE4E63"/>
    <a:srgbClr val="FA8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62"/>
  </p:normalViewPr>
  <p:slideViewPr>
    <p:cSldViewPr>
      <p:cViewPr varScale="1">
        <p:scale>
          <a:sx n="83" d="100"/>
          <a:sy n="83" d="100"/>
        </p:scale>
        <p:origin x="537" y="6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076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874758E-E6EE-4BB1-9340-16B3985B10A5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1700" y="849313"/>
            <a:ext cx="304323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002" y="3270752"/>
            <a:ext cx="7940637" cy="2677595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076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0AD90EFC-8A07-40B0-A7F1-6F2F47CB3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90EFC-8A07-40B0-A7F1-6F2F47CB39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7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order with white outline of food&#10;&#10;Description automatically generated">
            <a:extLst>
              <a:ext uri="{FF2B5EF4-FFF2-40B4-BE49-F238E27FC236}">
                <a16:creationId xmlns:a16="http://schemas.microsoft.com/office/drawing/2014/main" id="{2A24CFDE-A9A0-6EAB-F3A6-01776A606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"/>
            <a:ext cx="11696700" cy="89040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76" y="1333506"/>
            <a:ext cx="1008054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8700" y="1817555"/>
            <a:ext cx="10020935" cy="4666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6878" y="8196834"/>
            <a:ext cx="3742944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4835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624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27621"/>
              </p:ext>
            </p:extLst>
          </p:nvPr>
        </p:nvGraphicFramePr>
        <p:xfrm>
          <a:off x="-11090" y="2269166"/>
          <a:ext cx="11696699" cy="6404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1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73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Leek &amp; potato 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 Rich Beef Bolognaise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rocchi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Lentil &amp; Mushroom Bolognaise 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Pasta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Broccoli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Carrots 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Rocket &amp; Parmesan Salad  </a:t>
                      </a: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Apple crumble and custard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 Fruit and Yoghurt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Tomato &amp; Basil 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 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Handmade pepperoni pizza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Margherita pizza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Rosemary roasted new potatoes 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Green beans 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Sweetcorn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Berry sponge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Broccoli &amp; Stilton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Chicken Katsu Curry &amp; Pickles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Aubergine Katsu curry &amp; Pickles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Lemon Scented Grass Rice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Cauliflower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Asian sliced greens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Jam &amp; Coconut Sponge, Custard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&amp; Coriander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Pork &amp; leek butchers' sausage 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Butternut Squash &amp; Mushroom filo pie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Spring onion &amp; garlic mash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Garlic Boc choy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Cauliflower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Sticky Toffee Pudding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Pea &amp; Mint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Catch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Battered Cod, Lemon &amp; 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Tartare Sauce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Vegan Sausage &amp; Mash </a:t>
                      </a:r>
                      <a:b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French Fries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Garden Peas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Baked Beans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charset="0"/>
                          <a:ea typeface="Helvetica" charset="0"/>
                          <a:cs typeface="Times New Roman" charset="0"/>
                        </a:rPr>
                        <a:t>and Yogurt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object 6">
            <a:extLst>
              <a:ext uri="{FF2B5EF4-FFF2-40B4-BE49-F238E27FC236}">
                <a16:creationId xmlns:a16="http://schemas.microsoft.com/office/drawing/2014/main" id="{7B52177F-78B4-22AE-CD79-DAF2CCE3BBBB}"/>
              </a:ext>
            </a:extLst>
          </p:cNvPr>
          <p:cNvSpPr txBox="1">
            <a:spLocks/>
          </p:cNvSpPr>
          <p:nvPr/>
        </p:nvSpPr>
        <p:spPr>
          <a:xfrm>
            <a:off x="1200150" y="28994"/>
            <a:ext cx="5181600" cy="2834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 </a:t>
            </a:r>
          </a:p>
          <a:p>
            <a:pPr marL="12700">
              <a:spcBef>
                <a:spcPts val="100"/>
              </a:spcBef>
            </a:pP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marL="12700">
              <a:spcBef>
                <a:spcPts val="100"/>
              </a:spcBef>
            </a:pPr>
            <a:endParaRPr lang="en-GB" sz="3600" spc="6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 w/c 6 May</a:t>
            </a:r>
          </a:p>
          <a:p>
            <a:pPr marL="12700">
              <a:spcBef>
                <a:spcPts val="100"/>
              </a:spcBef>
            </a:pPr>
            <a:endParaRPr lang="en-GB" sz="3600" spc="6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9B722FA-D624-72A8-0BB7-E4BAC28EC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24437"/>
              </p:ext>
            </p:extLst>
          </p:nvPr>
        </p:nvGraphicFramePr>
        <p:xfrm>
          <a:off x="-11090" y="2269166"/>
          <a:ext cx="11696699" cy="6404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1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73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 Potato, Ginger &amp; Chilli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Singapore noodles with flaked salmon 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Vegan Rice noodles with grilled tofu 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Peppers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Jackets with a choice of   Homemade Toppings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Salted  Caramel Cheesecake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 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Hot &amp; Sour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Mexican Spiced Beef  With taco shells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Halloumi &amp; Black Bean Quesadilla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with a choice of   Homemade Sauces 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Squash &amp; Thyme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Gammon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Cajun spice tofu &amp; veg fritter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 Potato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Steamed Greens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with a choice of   Homemade Sauces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Pear &amp; apple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cobbler with custard 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Tomato &amp; Basil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Loaded Mac &amp; Cheese Bar 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Topping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Loaded Mac &amp; Cheese Bar with Toppings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Garlic bread 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Steamed Broccoli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 pudding with berry compote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Thai Vegetable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Catch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Margherita pizza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Beetroot burger in a floured bap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French Fries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Garden Peas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Baked Beans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Jackets with a choice of   Homemade Toppings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Desserts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Banana &amp; sultana Loaf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object 6">
            <a:extLst>
              <a:ext uri="{FF2B5EF4-FFF2-40B4-BE49-F238E27FC236}">
                <a16:creationId xmlns:a16="http://schemas.microsoft.com/office/drawing/2014/main" id="{79CEDD83-01AD-BA89-D852-248FD18C9228}"/>
              </a:ext>
            </a:extLst>
          </p:cNvPr>
          <p:cNvSpPr txBox="1">
            <a:spLocks/>
          </p:cNvSpPr>
          <p:nvPr/>
        </p:nvSpPr>
        <p:spPr>
          <a:xfrm>
            <a:off x="1276350" y="0"/>
            <a:ext cx="5334000" cy="22672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</a:t>
            </a:r>
          </a:p>
          <a:p>
            <a:pPr marL="12700">
              <a:spcBef>
                <a:spcPts val="100"/>
              </a:spcBef>
            </a:pP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</a:p>
          <a:p>
            <a:pPr marL="12700">
              <a:spcBef>
                <a:spcPts val="100"/>
              </a:spcBef>
            </a:pPr>
            <a:endParaRPr lang="en-GB" sz="3600" spc="6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w/c 13 May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692A3946-EADD-BCE1-6294-A57D7D627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61802"/>
              </p:ext>
            </p:extLst>
          </p:nvPr>
        </p:nvGraphicFramePr>
        <p:xfrm>
          <a:off x="-11090" y="2269166"/>
          <a:ext cx="11696699" cy="6731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5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182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Minestrone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Thai Chicken Curry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Vegetable Thai Curry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i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Steamed broccoli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1  homemade sauce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Berry mousse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Tomato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Classic Beef Lasagne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 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Spinach &amp; Lentil Lasagne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Garlic Bread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1  homemade sauce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Jam &amp; coconut sponge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 Salad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Mulligatawny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BBQ Chicken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Thighs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Tofu  with Gochujang &amp; pickle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Noodles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Vegetable Stir-Fry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Chinese Cabbage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Jackets with a choice of 1  homemade toppings, baked beans and cheese 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Lemon Drizzle 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Asian Noodle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Banger &amp; mash with onion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Glamorgan sausage with gravy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Yorkshire pudding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1  homemade sauce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Beetroot brownie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&amp; Miso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Catch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Breaded Cod, Lemon &amp; 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Tartare Sauce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Spicy Bean Burger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Peas and Sweetcorn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French Fries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Baked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</a:t>
                      </a:r>
                      <a:b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of  1 Homemade Sauce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 Jelly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7C1B1073-47F0-FEA5-3941-91F7D284B288}"/>
              </a:ext>
            </a:extLst>
          </p:cNvPr>
          <p:cNvSpPr txBox="1">
            <a:spLocks/>
          </p:cNvSpPr>
          <p:nvPr/>
        </p:nvSpPr>
        <p:spPr>
          <a:xfrm>
            <a:off x="295920" y="0"/>
            <a:ext cx="6314429" cy="22672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       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</a:t>
            </a:r>
          </a:p>
          <a:p>
            <a:pPr marL="12700">
              <a:spcBef>
                <a:spcPts val="100"/>
              </a:spcBef>
            </a:pP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         WEEK C </a:t>
            </a:r>
          </a:p>
          <a:p>
            <a:pPr marL="12700">
              <a:spcBef>
                <a:spcPts val="100"/>
              </a:spcBef>
            </a:pPr>
            <a:endParaRPr lang="en-GB" sz="3600" spc="6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w/c 20 May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1B57C0F-BB62-867A-0166-FA43947841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7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13e3b2-59d8-468f-a22b-52ddf64f9e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537A0570A459D0A101DCB60759A" ma:contentTypeVersion="15" ma:contentTypeDescription="Create a new document." ma:contentTypeScope="" ma:versionID="07df7d29700ca734c43113453fca2ae9">
  <xsd:schema xmlns:xsd="http://www.w3.org/2001/XMLSchema" xmlns:xs="http://www.w3.org/2001/XMLSchema" xmlns:p="http://schemas.microsoft.com/office/2006/metadata/properties" xmlns:ns3="f413e3b2-59d8-468f-a22b-52ddf64f9eea" xmlns:ns4="679e3b67-b278-4f88-b2d8-c9b2023969c8" targetNamespace="http://schemas.microsoft.com/office/2006/metadata/properties" ma:root="true" ma:fieldsID="1fa48f18c9ddfd15c9fc4326820753be" ns3:_="" ns4:_="">
    <xsd:import namespace="f413e3b2-59d8-468f-a22b-52ddf64f9eea"/>
    <xsd:import namespace="679e3b67-b278-4f88-b2d8-c9b202396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3e3b2-59d8-468f-a22b-52ddf64f9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3b67-b278-4f88-b2d8-c9b2023969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6E9225-9F17-4188-9654-9DD29428E2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446412-56FC-4B42-8234-5B899253503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413e3b2-59d8-468f-a22b-52ddf64f9eea"/>
    <ds:schemaRef ds:uri="http://www.w3.org/XML/1998/namespace"/>
    <ds:schemaRef ds:uri="679e3b67-b278-4f88-b2d8-c9b2023969c8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4353AD5-2965-4DE5-9CF3-079BDD959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3e3b2-59d8-468f-a22b-52ddf64f9eea"/>
    <ds:schemaRef ds:uri="679e3b67-b278-4f88-b2d8-c9b202396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931</Words>
  <Application>Microsoft Office PowerPoint</Application>
  <PresentationFormat>Custom</PresentationFormat>
  <Paragraphs>460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Century Gothic</vt:lpstr>
      <vt:lpstr>P22 Underground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</dc:title>
  <dc:creator>chef</dc:creator>
  <cp:lastModifiedBy>Emma Hollender</cp:lastModifiedBy>
  <cp:revision>49</cp:revision>
  <cp:lastPrinted>2024-03-01T09:44:41Z</cp:lastPrinted>
  <dcterms:created xsi:type="dcterms:W3CDTF">2022-07-14T09:07:51Z</dcterms:created>
  <dcterms:modified xsi:type="dcterms:W3CDTF">2024-05-07T13:25:05Z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2022-07-14T00:00:00Z</vt:filetime>
  </property>
  <property fmtid="{D5CDD505-2E9C-101B-9397-08002B2CF9AE}" pid="5" name="ContentTypeId">
    <vt:lpwstr>0x010100F7C01537A0570A459D0A101DCB60759A</vt:lpwstr>
  </property>
</Properties>
</file>